
<file path=[Content_Types].xml><?xml version="1.0" encoding="utf-8"?>
<Types xmlns="http://schemas.openxmlformats.org/package/2006/content-types"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8" r:id="rId2"/>
    <p:sldId id="685" r:id="rId3"/>
    <p:sldId id="689" r:id="rId4"/>
    <p:sldId id="687" r:id="rId5"/>
    <p:sldId id="690" r:id="rId6"/>
    <p:sldId id="691" r:id="rId7"/>
    <p:sldId id="693" r:id="rId8"/>
    <p:sldId id="694" r:id="rId9"/>
    <p:sldId id="695" r:id="rId10"/>
    <p:sldId id="717" r:id="rId11"/>
    <p:sldId id="692" r:id="rId12"/>
    <p:sldId id="716" r:id="rId13"/>
    <p:sldId id="718" r:id="rId14"/>
    <p:sldId id="699" r:id="rId15"/>
    <p:sldId id="698" r:id="rId16"/>
    <p:sldId id="701" r:id="rId17"/>
    <p:sldId id="702" r:id="rId18"/>
    <p:sldId id="68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DFDA"/>
    <a:srgbClr val="FBCF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27"/>
    <p:restoredTop sz="93416"/>
  </p:normalViewPr>
  <p:slideViewPr>
    <p:cSldViewPr snapToGrid="0" snapToObjects="1">
      <p:cViewPr varScale="1">
        <p:scale>
          <a:sx n="58" d="100"/>
          <a:sy n="58" d="100"/>
        </p:scale>
        <p:origin x="7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FF8195-74DF-D642-983F-1C47653B2FF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B42719-4326-6C47-8859-07C340F88D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288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36411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46F6E-5245-FE40-A230-ECDB78B8F0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C7A3DF-17B6-8E42-84E6-44A25CC084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444EC1-6222-9B44-BB9A-AEAB254B1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DEFE-2695-634B-95CD-1EF5541547E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9DB314-9965-074B-9B27-646FDBD78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259E25-129C-8549-9F39-CA2EDEC8F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976F-E396-E248-A37E-7C902115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061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9EDC5-A3C7-CB48-BE8C-C57E5F328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677A59-6A51-9B42-AA45-CBE85D4DE1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E7DB5A-FFA6-7345-8E34-0E2B21839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DEFE-2695-634B-95CD-1EF5541547E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EC959F-DF12-4548-9289-CA48510FD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7006E2-471B-3743-9235-0A585533C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976F-E396-E248-A37E-7C902115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06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936A60-B321-4340-B589-93D1700545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0036B9-EA70-AE4E-BD9A-CBD017A026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04C697-E179-094E-BDE3-EE8764790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DEFE-2695-634B-95CD-1EF5541547E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CD939D-907D-7144-9ABD-BB6EEB64E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E0B768-8B23-204F-AB99-65086F450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976F-E396-E248-A37E-7C902115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532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DB298-43BA-7D42-8DA7-856087960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C1E54E-300A-AD48-AF37-FBC0FAC9BA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0E9026-ECBF-484A-A361-9B1B3C4AC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DEFE-2695-634B-95CD-1EF5541547E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1978D5-9BD8-EB4C-AD62-9EBFC80D6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68FFC-D7ED-034B-8169-FD1B56B80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976F-E396-E248-A37E-7C902115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898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826E7-8F84-CB4B-9372-61BDFDEA8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942907-BA8D-9C49-8729-EF597F779B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2251C-2D30-374B-94EE-5B2B98783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DEFE-2695-634B-95CD-1EF5541547E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1B9F63-964B-7741-8DC9-E84B7201D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D8D2E6-1620-814B-9CCB-6A8EB3326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976F-E396-E248-A37E-7C902115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331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A9033-228D-1A43-A513-7511DAE73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7479DE-5166-2F44-B990-733FB01696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A26793-A1DC-CA45-A947-53A5B571C9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D59FAB-8B1E-554A-80E0-D24C1FBD3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DEFE-2695-634B-95CD-1EF5541547E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DC2F0A-4BFC-9248-8766-6B071201D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4E559E-930C-9E49-BE2D-DB00D71D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976F-E396-E248-A37E-7C902115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398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52852-B01D-694E-9F6D-70A60E2FD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43B5AB-A666-4F4D-B16A-78F64B57B5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994939-5A21-D74B-9BA1-A4DABCEEA1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1366F6-D7CE-3541-B717-E167112B79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C2C39F-3331-8043-9629-68889E6CC4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F53581-B4FE-FA40-A0DA-1FF78CC2D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DEFE-2695-634B-95CD-1EF5541547E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C07648-3962-DD49-A222-39C80F7C4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42A714-6518-5849-A306-FB05034C0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976F-E396-E248-A37E-7C902115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120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A019B-44BD-1F41-89E9-ABE57D615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89DD2B-8EAB-2B4D-AA35-80FEF4ADE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DEFE-2695-634B-95CD-1EF5541547E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5203D3-E812-534F-B1B1-041B8F77E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8E67C5-0A9E-5E4B-A29B-99BBEBBCA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976F-E396-E248-A37E-7C902115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330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7FFD28-3479-A04B-8EA3-D1C012E84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DEFE-2695-634B-95CD-1EF5541547E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5A5AF9-C119-0445-8B27-2455AF025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E951E4-5A50-6F4C-B385-2D6DAD35B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976F-E396-E248-A37E-7C902115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351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B8694-05E8-874B-ABD9-828010E68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1A071-A85F-EB4F-9E09-D599CC9F22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46C063-5885-D04B-8486-22A5D93108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900FE7-FCD1-6A42-8385-1E8DBE9FD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DEFE-2695-634B-95CD-1EF5541547E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26B675-6B9C-6845-B166-B266C0399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6A0FD1-F2AA-D44D-AC75-79331F4EE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976F-E396-E248-A37E-7C902115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881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B52B5-69BD-B647-A66B-E85C29F3B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F263788-4ECC-CF4E-BB38-2FFC413475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4C68B6-CD1D-854C-98C7-08286BF3B7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5B890F-A74A-9D4F-8DC1-9E799075A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DEFE-2695-634B-95CD-1EF5541547E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0A6BDC-1C68-894E-B789-FEA2DE9CD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1B1483-41ED-0D4C-977D-DB68FC743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976F-E396-E248-A37E-7C902115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037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DFFFF1-CC0D-4342-8BF9-3A2AAB504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E7EAF1-B024-0649-9DD1-13701B5E4F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CCA5F5-D9D4-4340-AEEA-9F7DFA353C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7DEFE-2695-634B-95CD-1EF5541547E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8B3C26-16D8-8842-8FF5-90BAEB22F8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6775F0-9C87-1C47-B525-A25D5FE1C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15976F-E396-E248-A37E-7C902115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896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7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4-2 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2000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93173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976DCB31-02F8-D647-B7CC-8356F5BBDB0E}"/>
              </a:ext>
            </a:extLst>
          </p:cNvPr>
          <p:cNvSpPr txBox="1"/>
          <p:nvPr/>
        </p:nvSpPr>
        <p:spPr>
          <a:xfrm>
            <a:off x="11723077" y="5744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3" name="Google Shape;182;p29">
            <a:extLst>
              <a:ext uri="{FF2B5EF4-FFF2-40B4-BE49-F238E27FC236}">
                <a16:creationId xmlns:a16="http://schemas.microsoft.com/office/drawing/2014/main" id="{7451666B-AA5D-D54B-AA4A-4BF2CD4428BC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</a:t>
            </a: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(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74F302B2-3B3B-E344-8052-A0AE7724B0E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DFB7D5-04C5-A34A-8DAF-5DF48BA35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15343"/>
            <a:ext cx="12192000" cy="2627313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F92E24F8-0A75-B848-9ADC-495C456A1A33}"/>
              </a:ext>
            </a:extLst>
          </p:cNvPr>
          <p:cNvSpPr/>
          <p:nvPr/>
        </p:nvSpPr>
        <p:spPr>
          <a:xfrm>
            <a:off x="1916366" y="2921867"/>
            <a:ext cx="957462" cy="801047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290516D3-1E5D-DC43-B6E0-2C6797B1080E}"/>
              </a:ext>
            </a:extLst>
          </p:cNvPr>
          <p:cNvSpPr/>
          <p:nvPr/>
        </p:nvSpPr>
        <p:spPr>
          <a:xfrm>
            <a:off x="3856744" y="2904589"/>
            <a:ext cx="1539368" cy="801047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2703B09C-5F8B-6D42-8906-2CEF145AE181}"/>
              </a:ext>
            </a:extLst>
          </p:cNvPr>
          <p:cNvSpPr/>
          <p:nvPr/>
        </p:nvSpPr>
        <p:spPr>
          <a:xfrm>
            <a:off x="7467600" y="2921866"/>
            <a:ext cx="1219200" cy="801047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A79B7657-F78C-C94E-AE5D-22E21DBE7B6D}"/>
              </a:ext>
            </a:extLst>
          </p:cNvPr>
          <p:cNvSpPr/>
          <p:nvPr/>
        </p:nvSpPr>
        <p:spPr>
          <a:xfrm>
            <a:off x="10275634" y="2910033"/>
            <a:ext cx="1219200" cy="801047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505D26C-A1BF-F348-9569-DD53013B35F4}"/>
              </a:ext>
            </a:extLst>
          </p:cNvPr>
          <p:cNvSpPr txBox="1"/>
          <p:nvPr/>
        </p:nvSpPr>
        <p:spPr>
          <a:xfrm>
            <a:off x="2743200" y="12664"/>
            <a:ext cx="9448800" cy="523220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듣고 말해 봐요 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P.54</a:t>
            </a:r>
            <a:endParaRPr lang="en-US" sz="2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3A338CA-B70C-3C46-846A-2311CBFD1C34}"/>
              </a:ext>
            </a:extLst>
          </p:cNvPr>
          <p:cNvSpPr txBox="1"/>
          <p:nvPr/>
        </p:nvSpPr>
        <p:spPr>
          <a:xfrm>
            <a:off x="0" y="0"/>
            <a:ext cx="27432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05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복습 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02080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708FCE83-5343-1B4A-9DEC-FEDCD5A4CE45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6562E7-3B05-EC48-9DD4-286C4EF6BB08}"/>
              </a:ext>
            </a:extLst>
          </p:cNvPr>
          <p:cNvSpPr txBox="1"/>
          <p:nvPr/>
        </p:nvSpPr>
        <p:spPr>
          <a:xfrm>
            <a:off x="0" y="0"/>
            <a:ext cx="2441031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05 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복습 </a:t>
            </a:r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DACFBC-18C1-D148-A179-86CFF092B206}"/>
              </a:ext>
            </a:extLst>
          </p:cNvPr>
          <p:cNvSpPr txBox="1"/>
          <p:nvPr/>
        </p:nvSpPr>
        <p:spPr>
          <a:xfrm>
            <a:off x="2441031" y="0"/>
            <a:ext cx="9750969" cy="400110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듣고 말해 봐요 </a:t>
            </a:r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P.54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6DCB31-02F8-D647-B7CC-8356F5BBDB0E}"/>
              </a:ext>
            </a:extLst>
          </p:cNvPr>
          <p:cNvSpPr txBox="1"/>
          <p:nvPr/>
        </p:nvSpPr>
        <p:spPr>
          <a:xfrm>
            <a:off x="11723077" y="5744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F218EB-E9DE-994A-B1AD-AB1C886EB1B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8984"/>
          <a:stretch/>
        </p:blipFill>
        <p:spPr>
          <a:xfrm>
            <a:off x="0" y="5616156"/>
            <a:ext cx="10653054" cy="771273"/>
          </a:xfrm>
          <a:prstGeom prst="rect">
            <a:avLst/>
          </a:prstGeom>
        </p:spPr>
      </p:pic>
      <p:pic>
        <p:nvPicPr>
          <p:cNvPr id="18" name="Picture 17" descr="A screenshot of a cell phone&#10;&#10;Description automatically generated">
            <a:extLst>
              <a:ext uri="{FF2B5EF4-FFF2-40B4-BE49-F238E27FC236}">
                <a16:creationId xmlns:a16="http://schemas.microsoft.com/office/drawing/2014/main" id="{F1377CDF-24A3-004E-A362-31DDAF10229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62" r="7812"/>
          <a:stretch/>
        </p:blipFill>
        <p:spPr>
          <a:xfrm>
            <a:off x="6308834" y="1443070"/>
            <a:ext cx="5638071" cy="3803620"/>
          </a:xfrm>
          <a:prstGeom prst="rect">
            <a:avLst/>
          </a:prstGeom>
        </p:spPr>
      </p:pic>
      <p:pic>
        <p:nvPicPr>
          <p:cNvPr id="20" name="Picture 19" descr="A picture containing child, girl, box, little&#10;&#10;Description automatically generated">
            <a:extLst>
              <a:ext uri="{FF2B5EF4-FFF2-40B4-BE49-F238E27FC236}">
                <a16:creationId xmlns:a16="http://schemas.microsoft.com/office/drawing/2014/main" id="{11D91022-1752-0F47-82EA-FB74FCD6ABE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7598"/>
          <a:stretch/>
        </p:blipFill>
        <p:spPr>
          <a:xfrm>
            <a:off x="305600" y="1154300"/>
            <a:ext cx="5790400" cy="422054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B1D2B92-0703-0D4B-ACB9-A357EA834C0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17325"/>
          <a:stretch/>
        </p:blipFill>
        <p:spPr>
          <a:xfrm>
            <a:off x="94422" y="534252"/>
            <a:ext cx="8572500" cy="419989"/>
          </a:xfrm>
          <a:prstGeom prst="rect">
            <a:avLst/>
          </a:prstGeom>
        </p:spPr>
      </p:pic>
      <p:pic>
        <p:nvPicPr>
          <p:cNvPr id="26" name="009.mp3" descr="009.mp3">
            <a:hlinkClick r:id="" action="ppaction://media"/>
            <a:extLst>
              <a:ext uri="{FF2B5EF4-FFF2-40B4-BE49-F238E27FC236}">
                <a16:creationId xmlns:a16="http://schemas.microsoft.com/office/drawing/2014/main" id="{CD400392-A030-814F-9F10-10E5B26E35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047558" y="418462"/>
            <a:ext cx="812800" cy="8128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95604977-DEC0-3940-A5A9-6FF9CE95DF8A}"/>
              </a:ext>
            </a:extLst>
          </p:cNvPr>
          <p:cNvSpPr txBox="1"/>
          <p:nvPr/>
        </p:nvSpPr>
        <p:spPr>
          <a:xfrm>
            <a:off x="6654906" y="2272371"/>
            <a:ext cx="439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⃝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DBFAB72-5DA1-5641-944C-0CCC6E23CEC6}"/>
              </a:ext>
            </a:extLst>
          </p:cNvPr>
          <p:cNvSpPr txBox="1"/>
          <p:nvPr/>
        </p:nvSpPr>
        <p:spPr>
          <a:xfrm>
            <a:off x="6654906" y="4363540"/>
            <a:ext cx="4395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⃝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495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976DCB31-02F8-D647-B7CC-8356F5BBDB0E}"/>
              </a:ext>
            </a:extLst>
          </p:cNvPr>
          <p:cNvSpPr txBox="1"/>
          <p:nvPr/>
        </p:nvSpPr>
        <p:spPr>
          <a:xfrm>
            <a:off x="11723077" y="5744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3" name="Google Shape;182;p29">
            <a:extLst>
              <a:ext uri="{FF2B5EF4-FFF2-40B4-BE49-F238E27FC236}">
                <a16:creationId xmlns:a16="http://schemas.microsoft.com/office/drawing/2014/main" id="{7451666B-AA5D-D54B-AA4A-4BF2CD4428BC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</a:t>
            </a: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(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74F302B2-3B3B-E344-8052-A0AE7724B0E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5AB5DD0-45D7-664D-BFBE-EBB9D5440F90}"/>
              </a:ext>
            </a:extLst>
          </p:cNvPr>
          <p:cNvSpPr txBox="1"/>
          <p:nvPr/>
        </p:nvSpPr>
        <p:spPr>
          <a:xfrm>
            <a:off x="0" y="0"/>
            <a:ext cx="27432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05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복습 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BFE2421-AB42-2146-93DD-5B9D15CFA039}"/>
              </a:ext>
            </a:extLst>
          </p:cNvPr>
          <p:cNvSpPr txBox="1"/>
          <p:nvPr/>
        </p:nvSpPr>
        <p:spPr>
          <a:xfrm>
            <a:off x="2743200" y="12664"/>
            <a:ext cx="9448800" cy="523220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읽고 써 봐요 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P.55</a:t>
            </a:r>
            <a:endParaRPr lang="en-US" sz="2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48DF0D-52F5-A548-A9FD-4CE42D5B8A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67334"/>
            <a:ext cx="12192000" cy="2091069"/>
          </a:xfrm>
          <a:prstGeom prst="rect">
            <a:avLst/>
          </a:prstGeom>
        </p:spPr>
      </p:pic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2291977E-728A-D74F-B16B-0EAE28950C0D}"/>
              </a:ext>
            </a:extLst>
          </p:cNvPr>
          <p:cNvSpPr/>
          <p:nvPr/>
        </p:nvSpPr>
        <p:spPr>
          <a:xfrm>
            <a:off x="1785738" y="3064527"/>
            <a:ext cx="761519" cy="696685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EEF9084A-7A09-AA42-9AF7-DD8B7AF4452F}"/>
              </a:ext>
            </a:extLst>
          </p:cNvPr>
          <p:cNvSpPr/>
          <p:nvPr/>
        </p:nvSpPr>
        <p:spPr>
          <a:xfrm>
            <a:off x="3490149" y="3053262"/>
            <a:ext cx="761519" cy="696685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628507DD-C5D5-1B4C-9495-895B158932C5}"/>
              </a:ext>
            </a:extLst>
          </p:cNvPr>
          <p:cNvSpPr/>
          <p:nvPr/>
        </p:nvSpPr>
        <p:spPr>
          <a:xfrm>
            <a:off x="4882961" y="3053261"/>
            <a:ext cx="1395175" cy="696685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768CBCDE-35E9-D443-94EA-59F769F27F82}"/>
              </a:ext>
            </a:extLst>
          </p:cNvPr>
          <p:cNvSpPr/>
          <p:nvPr/>
        </p:nvSpPr>
        <p:spPr>
          <a:xfrm>
            <a:off x="7049459" y="3025699"/>
            <a:ext cx="555674" cy="696685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8ADB2BFD-8AA8-1249-8521-8EB32BE80279}"/>
              </a:ext>
            </a:extLst>
          </p:cNvPr>
          <p:cNvSpPr/>
          <p:nvPr/>
        </p:nvSpPr>
        <p:spPr>
          <a:xfrm>
            <a:off x="8250822" y="3025698"/>
            <a:ext cx="993539" cy="696685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18D44028-6B8E-7045-995D-9272E0DD82B2}"/>
              </a:ext>
            </a:extLst>
          </p:cNvPr>
          <p:cNvSpPr/>
          <p:nvPr/>
        </p:nvSpPr>
        <p:spPr>
          <a:xfrm>
            <a:off x="10518076" y="3025698"/>
            <a:ext cx="1566101" cy="696685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469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66562E7-3B05-EC48-9DD4-286C4EF6BB08}"/>
              </a:ext>
            </a:extLst>
          </p:cNvPr>
          <p:cNvSpPr txBox="1"/>
          <p:nvPr/>
        </p:nvSpPr>
        <p:spPr>
          <a:xfrm>
            <a:off x="1" y="0"/>
            <a:ext cx="1858780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05 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복습 </a:t>
            </a:r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DACFBC-18C1-D148-A179-86CFF092B206}"/>
              </a:ext>
            </a:extLst>
          </p:cNvPr>
          <p:cNvSpPr txBox="1"/>
          <p:nvPr/>
        </p:nvSpPr>
        <p:spPr>
          <a:xfrm>
            <a:off x="1858781" y="0"/>
            <a:ext cx="10333219" cy="400110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읽고 써 봐요 </a:t>
            </a:r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P.55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>
                <a:solidFill>
                  <a:srgbClr val="0070C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다음은 만화 동아리 회원 모집에 대한 글입니다</a:t>
            </a:r>
            <a:r>
              <a:rPr lang="en-US" altLang="ko-KR" dirty="0">
                <a:solidFill>
                  <a:srgbClr val="0070C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r>
              <a:rPr lang="ko-KR" altLang="en-US" dirty="0">
                <a:solidFill>
                  <a:srgbClr val="0070C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잘 읽고 질문에 대답해 보세요</a:t>
            </a:r>
            <a:endParaRPr lang="en-US" dirty="0">
              <a:solidFill>
                <a:srgbClr val="0070C0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6DCB31-02F8-D647-B7CC-8356F5BBDB0E}"/>
              </a:ext>
            </a:extLst>
          </p:cNvPr>
          <p:cNvSpPr txBox="1"/>
          <p:nvPr/>
        </p:nvSpPr>
        <p:spPr>
          <a:xfrm>
            <a:off x="11723077" y="5744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9E74B230-3A49-3D4D-AC79-C4406FE63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5215" y="408334"/>
            <a:ext cx="7721569" cy="6365544"/>
          </a:xfrm>
          <a:prstGeom prst="rect">
            <a:avLst/>
          </a:prstGeom>
        </p:spPr>
      </p:pic>
      <p:sp>
        <p:nvSpPr>
          <p:cNvPr id="23" name="Google Shape;182;p29">
            <a:extLst>
              <a:ext uri="{FF2B5EF4-FFF2-40B4-BE49-F238E27FC236}">
                <a16:creationId xmlns:a16="http://schemas.microsoft.com/office/drawing/2014/main" id="{7451666B-AA5D-D54B-AA4A-4BF2CD4428BC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29A839B-E5E6-0042-8667-4BCA36A16959}"/>
              </a:ext>
            </a:extLst>
          </p:cNvPr>
          <p:cNvCxnSpPr>
            <a:cxnSpLocks/>
          </p:cNvCxnSpPr>
          <p:nvPr/>
        </p:nvCxnSpPr>
        <p:spPr>
          <a:xfrm>
            <a:off x="3184072" y="2324101"/>
            <a:ext cx="228599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Line Callout 1 11">
            <a:extLst>
              <a:ext uri="{FF2B5EF4-FFF2-40B4-BE49-F238E27FC236}">
                <a16:creationId xmlns:a16="http://schemas.microsoft.com/office/drawing/2014/main" id="{591C24EE-ECF3-964E-A869-838EA4576FD7}"/>
              </a:ext>
            </a:extLst>
          </p:cNvPr>
          <p:cNvSpPr/>
          <p:nvPr/>
        </p:nvSpPr>
        <p:spPr>
          <a:xfrm>
            <a:off x="653143" y="2574232"/>
            <a:ext cx="1410830" cy="374892"/>
          </a:xfrm>
          <a:prstGeom prst="borderCallout1">
            <a:avLst>
              <a:gd name="adj1" fmla="val -326"/>
              <a:gd name="adj2" fmla="val 49986"/>
              <a:gd name="adj3" fmla="val -67856"/>
              <a:gd name="adj4" fmla="val 188368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rgbClr val="0070C0"/>
                </a:solidFill>
              </a:rPr>
              <a:t>기  </a:t>
            </a:r>
            <a:r>
              <a:rPr lang="en-US" dirty="0">
                <a:solidFill>
                  <a:srgbClr val="0070C0"/>
                </a:solidFill>
              </a:rPr>
              <a:t> class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15FF757-28AE-AF41-9F0B-A386C2B8790E}"/>
              </a:ext>
            </a:extLst>
          </p:cNvPr>
          <p:cNvCxnSpPr>
            <a:cxnSpLocks/>
          </p:cNvCxnSpPr>
          <p:nvPr/>
        </p:nvCxnSpPr>
        <p:spPr>
          <a:xfrm>
            <a:off x="5751761" y="2687742"/>
            <a:ext cx="926625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Line Callout 1 13">
            <a:extLst>
              <a:ext uri="{FF2B5EF4-FFF2-40B4-BE49-F238E27FC236}">
                <a16:creationId xmlns:a16="http://schemas.microsoft.com/office/drawing/2014/main" id="{22F2235E-8954-8943-9062-4CD0A5E378AC}"/>
              </a:ext>
            </a:extLst>
          </p:cNvPr>
          <p:cNvSpPr/>
          <p:nvPr/>
        </p:nvSpPr>
        <p:spPr>
          <a:xfrm>
            <a:off x="7027912" y="2812379"/>
            <a:ext cx="2541346" cy="374893"/>
          </a:xfrm>
          <a:prstGeom prst="borderCallout1">
            <a:avLst>
              <a:gd name="adj1" fmla="val 40449"/>
              <a:gd name="adj2" fmla="val -1351"/>
              <a:gd name="adj3" fmla="val -18302"/>
              <a:gd name="adj4" fmla="val -2871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solidFill>
                  <a:srgbClr val="0070C0"/>
                </a:solidFill>
              </a:rPr>
              <a:t> </a:t>
            </a:r>
            <a:r>
              <a:rPr lang="ko-KR" altLang="en-US" dirty="0">
                <a:solidFill>
                  <a:srgbClr val="0070C0"/>
                </a:solidFill>
              </a:rPr>
              <a:t>환영하다  </a:t>
            </a:r>
            <a:r>
              <a:rPr lang="en-US" altLang="ko-KR" dirty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to welcome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51A7EA4-0933-AC49-8574-D33CB2074FB1}"/>
              </a:ext>
            </a:extLst>
          </p:cNvPr>
          <p:cNvCxnSpPr>
            <a:cxnSpLocks/>
          </p:cNvCxnSpPr>
          <p:nvPr/>
        </p:nvCxnSpPr>
        <p:spPr>
          <a:xfrm>
            <a:off x="3766457" y="4462575"/>
            <a:ext cx="3810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Line Callout 1 15">
            <a:extLst>
              <a:ext uri="{FF2B5EF4-FFF2-40B4-BE49-F238E27FC236}">
                <a16:creationId xmlns:a16="http://schemas.microsoft.com/office/drawing/2014/main" id="{0F7836D3-33B6-F742-B442-5807B658AF16}"/>
              </a:ext>
            </a:extLst>
          </p:cNvPr>
          <p:cNvSpPr/>
          <p:nvPr/>
        </p:nvSpPr>
        <p:spPr>
          <a:xfrm>
            <a:off x="407799" y="4706404"/>
            <a:ext cx="1827416" cy="374893"/>
          </a:xfrm>
          <a:prstGeom prst="borderCallout1">
            <a:avLst>
              <a:gd name="adj1" fmla="val -326"/>
              <a:gd name="adj2" fmla="val 49986"/>
              <a:gd name="adj3" fmla="val -59022"/>
              <a:gd name="adj4" fmla="val 18805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rgbClr val="0070C0"/>
                </a:solidFill>
              </a:rPr>
              <a:t>직접 </a:t>
            </a:r>
            <a:r>
              <a:rPr lang="en-US" altLang="ko-KR" dirty="0">
                <a:solidFill>
                  <a:srgbClr val="0070C0"/>
                </a:solidFill>
              </a:rPr>
              <a:t> directly</a:t>
            </a:r>
            <a:endParaRPr lang="en-US" dirty="0">
              <a:solidFill>
                <a:srgbClr val="0070C0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B197BB3-1C7C-4D4F-BB30-D6069F674BCC}"/>
              </a:ext>
            </a:extLst>
          </p:cNvPr>
          <p:cNvCxnSpPr>
            <a:cxnSpLocks/>
          </p:cNvCxnSpPr>
          <p:nvPr/>
        </p:nvCxnSpPr>
        <p:spPr>
          <a:xfrm>
            <a:off x="8425543" y="4423907"/>
            <a:ext cx="3810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8" name="Line Callout 1 17">
            <a:extLst>
              <a:ext uri="{FF2B5EF4-FFF2-40B4-BE49-F238E27FC236}">
                <a16:creationId xmlns:a16="http://schemas.microsoft.com/office/drawing/2014/main" id="{498054C5-7787-FD46-AA3D-BDD699F49E60}"/>
              </a:ext>
            </a:extLst>
          </p:cNvPr>
          <p:cNvSpPr/>
          <p:nvPr/>
        </p:nvSpPr>
        <p:spPr>
          <a:xfrm>
            <a:off x="9803719" y="4462575"/>
            <a:ext cx="2203549" cy="393360"/>
          </a:xfrm>
          <a:prstGeom prst="borderCallout1">
            <a:avLst>
              <a:gd name="adj1" fmla="val 40449"/>
              <a:gd name="adj2" fmla="val -1351"/>
              <a:gd name="adj3" fmla="val -5235"/>
              <a:gd name="adj4" fmla="val -5164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070C0"/>
                </a:solidFill>
              </a:rPr>
              <a:t> </a:t>
            </a:r>
            <a:r>
              <a:rPr lang="ko-KR" altLang="en-US" dirty="0">
                <a:solidFill>
                  <a:srgbClr val="0070C0"/>
                </a:solidFill>
              </a:rPr>
              <a:t>토론  </a:t>
            </a:r>
            <a:r>
              <a:rPr lang="en-US" altLang="ko-KR" dirty="0">
                <a:solidFill>
                  <a:srgbClr val="0070C0"/>
                </a:solidFill>
              </a:rPr>
              <a:t> discussion</a:t>
            </a:r>
            <a:endParaRPr lang="en-US" dirty="0">
              <a:solidFill>
                <a:srgbClr val="0070C0"/>
              </a:solidFill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754837D-5524-434B-BD4A-2B720B37D7DF}"/>
              </a:ext>
            </a:extLst>
          </p:cNvPr>
          <p:cNvCxnSpPr>
            <a:cxnSpLocks/>
          </p:cNvCxnSpPr>
          <p:nvPr/>
        </p:nvCxnSpPr>
        <p:spPr>
          <a:xfrm>
            <a:off x="6215478" y="4729671"/>
            <a:ext cx="582386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" name="Line Callout 1 20">
            <a:extLst>
              <a:ext uri="{FF2B5EF4-FFF2-40B4-BE49-F238E27FC236}">
                <a16:creationId xmlns:a16="http://schemas.microsoft.com/office/drawing/2014/main" id="{D2118035-4C04-414B-BB7A-68F90F1785F7}"/>
              </a:ext>
            </a:extLst>
          </p:cNvPr>
          <p:cNvSpPr/>
          <p:nvPr/>
        </p:nvSpPr>
        <p:spPr>
          <a:xfrm>
            <a:off x="8298585" y="4940706"/>
            <a:ext cx="2203549" cy="374893"/>
          </a:xfrm>
          <a:prstGeom prst="borderCallout1">
            <a:avLst>
              <a:gd name="adj1" fmla="val 40449"/>
              <a:gd name="adj2" fmla="val -1351"/>
              <a:gd name="adj3" fmla="val -45073"/>
              <a:gd name="adj4" fmla="val -6820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070C0"/>
                </a:solidFill>
              </a:rPr>
              <a:t> </a:t>
            </a:r>
            <a:r>
              <a:rPr lang="ko-KR" altLang="en-US" dirty="0">
                <a:solidFill>
                  <a:srgbClr val="0070C0"/>
                </a:solidFill>
              </a:rPr>
              <a:t>담벼락  </a:t>
            </a:r>
            <a:r>
              <a:rPr lang="en-US" altLang="ko-KR" dirty="0">
                <a:solidFill>
                  <a:srgbClr val="0070C0"/>
                </a:solidFill>
              </a:rPr>
              <a:t> wall</a:t>
            </a:r>
            <a:endParaRPr lang="en-US" dirty="0">
              <a:solidFill>
                <a:srgbClr val="0070C0"/>
              </a:solidFill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720E59D-4056-DA48-949A-B0316E8C2C78}"/>
              </a:ext>
            </a:extLst>
          </p:cNvPr>
          <p:cNvCxnSpPr>
            <a:cxnSpLocks/>
          </p:cNvCxnSpPr>
          <p:nvPr/>
        </p:nvCxnSpPr>
        <p:spPr>
          <a:xfrm>
            <a:off x="2803072" y="6113640"/>
            <a:ext cx="3810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4" name="Line Callout 1 23">
            <a:extLst>
              <a:ext uri="{FF2B5EF4-FFF2-40B4-BE49-F238E27FC236}">
                <a16:creationId xmlns:a16="http://schemas.microsoft.com/office/drawing/2014/main" id="{B206A813-3FEC-A845-9807-A722ABAE2FFA}"/>
              </a:ext>
            </a:extLst>
          </p:cNvPr>
          <p:cNvSpPr/>
          <p:nvPr/>
        </p:nvSpPr>
        <p:spPr>
          <a:xfrm>
            <a:off x="468922" y="6057512"/>
            <a:ext cx="1410830" cy="374892"/>
          </a:xfrm>
          <a:prstGeom prst="borderCallout1">
            <a:avLst>
              <a:gd name="adj1" fmla="val -326"/>
              <a:gd name="adj2" fmla="val 49986"/>
              <a:gd name="adj3" fmla="val 15430"/>
              <a:gd name="adj4" fmla="val 17651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rgbClr val="0070C0"/>
                </a:solidFill>
              </a:rPr>
              <a:t>  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ko-KR" altLang="en-US" dirty="0">
                <a:solidFill>
                  <a:srgbClr val="0070C0"/>
                </a:solidFill>
              </a:rPr>
              <a:t>회비   </a:t>
            </a:r>
            <a:r>
              <a:rPr lang="en-US" dirty="0">
                <a:solidFill>
                  <a:srgbClr val="0070C0"/>
                </a:solidFill>
              </a:rPr>
              <a:t>fee</a:t>
            </a:r>
          </a:p>
        </p:txBody>
      </p:sp>
    </p:spTree>
    <p:extLst>
      <p:ext uri="{BB962C8B-B14F-4D97-AF65-F5344CB8AC3E}">
        <p14:creationId xmlns:p14="http://schemas.microsoft.com/office/powerpoint/2010/main" val="14430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  <p:bldP spid="21" grpId="0" animBg="1"/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976DCB31-02F8-D647-B7CC-8356F5BBDB0E}"/>
              </a:ext>
            </a:extLst>
          </p:cNvPr>
          <p:cNvSpPr txBox="1"/>
          <p:nvPr/>
        </p:nvSpPr>
        <p:spPr>
          <a:xfrm>
            <a:off x="11723077" y="5744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3" name="Google Shape;182;p29">
            <a:extLst>
              <a:ext uri="{FF2B5EF4-FFF2-40B4-BE49-F238E27FC236}">
                <a16:creationId xmlns:a16="http://schemas.microsoft.com/office/drawing/2014/main" id="{7451666B-AA5D-D54B-AA4A-4BF2CD4428BC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screenshot of text&#10;&#10;Description automatically generated">
            <a:extLst>
              <a:ext uri="{FF2B5EF4-FFF2-40B4-BE49-F238E27FC236}">
                <a16:creationId xmlns:a16="http://schemas.microsoft.com/office/drawing/2014/main" id="{62E96C9F-E051-CA4C-822F-61271594D0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765" y="1473412"/>
            <a:ext cx="8213224" cy="45749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67A25B6-03B5-2446-B441-E7FCFC9C3799}"/>
              </a:ext>
            </a:extLst>
          </p:cNvPr>
          <p:cNvSpPr txBox="1"/>
          <p:nvPr/>
        </p:nvSpPr>
        <p:spPr>
          <a:xfrm>
            <a:off x="0" y="0"/>
            <a:ext cx="2441031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05 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복습 </a:t>
            </a:r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EA6580-2AD8-AD41-B566-1F9EE9A1F412}"/>
              </a:ext>
            </a:extLst>
          </p:cNvPr>
          <p:cNvSpPr txBox="1"/>
          <p:nvPr/>
        </p:nvSpPr>
        <p:spPr>
          <a:xfrm>
            <a:off x="2441031" y="0"/>
            <a:ext cx="9750969" cy="400110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읽고 써 봐요 </a:t>
            </a:r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P.55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EB6099C-3A3C-104F-9DCE-74035113A8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87" y="739911"/>
            <a:ext cx="9842500" cy="3937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1419B06-3851-9442-8B81-F909B1E53132}"/>
              </a:ext>
            </a:extLst>
          </p:cNvPr>
          <p:cNvSpPr txBox="1"/>
          <p:nvPr/>
        </p:nvSpPr>
        <p:spPr>
          <a:xfrm>
            <a:off x="1055171" y="2511461"/>
            <a:ext cx="630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⃝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F10A71B-60D9-9147-8A9D-D8B3B7C1EA83}"/>
              </a:ext>
            </a:extLst>
          </p:cNvPr>
          <p:cNvSpPr txBox="1"/>
          <p:nvPr/>
        </p:nvSpPr>
        <p:spPr>
          <a:xfrm>
            <a:off x="1055172" y="4634176"/>
            <a:ext cx="490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⃝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88E1990-E9CF-224A-B384-731649632CA2}"/>
              </a:ext>
            </a:extLst>
          </p:cNvPr>
          <p:cNvSpPr txBox="1"/>
          <p:nvPr/>
        </p:nvSpPr>
        <p:spPr>
          <a:xfrm>
            <a:off x="1055172" y="5651975"/>
            <a:ext cx="490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⃝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5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66562E7-3B05-EC48-9DD4-286C4EF6BB08}"/>
              </a:ext>
            </a:extLst>
          </p:cNvPr>
          <p:cNvSpPr txBox="1"/>
          <p:nvPr/>
        </p:nvSpPr>
        <p:spPr>
          <a:xfrm>
            <a:off x="0" y="0"/>
            <a:ext cx="2441031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05 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복습 </a:t>
            </a:r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DACFBC-18C1-D148-A179-86CFF092B206}"/>
              </a:ext>
            </a:extLst>
          </p:cNvPr>
          <p:cNvSpPr txBox="1"/>
          <p:nvPr/>
        </p:nvSpPr>
        <p:spPr>
          <a:xfrm>
            <a:off x="2441031" y="0"/>
            <a:ext cx="9750969" cy="400110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읽고 써 봐요 </a:t>
            </a:r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P.56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6DCB31-02F8-D647-B7CC-8356F5BBDB0E}"/>
              </a:ext>
            </a:extLst>
          </p:cNvPr>
          <p:cNvSpPr txBox="1"/>
          <p:nvPr/>
        </p:nvSpPr>
        <p:spPr>
          <a:xfrm>
            <a:off x="11723077" y="5744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3AD1F3E9-E6D5-0E46-9B83-92C1A97B2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2" y="546930"/>
            <a:ext cx="9381887" cy="6123622"/>
          </a:xfrm>
          <a:prstGeom prst="rect">
            <a:avLst/>
          </a:prstGeom>
        </p:spPr>
      </p:pic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C6A49F2D-435F-4440-B06E-52A3FCA012BD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40294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66562E7-3B05-EC48-9DD4-286C4EF6BB08}"/>
              </a:ext>
            </a:extLst>
          </p:cNvPr>
          <p:cNvSpPr txBox="1"/>
          <p:nvPr/>
        </p:nvSpPr>
        <p:spPr>
          <a:xfrm>
            <a:off x="0" y="0"/>
            <a:ext cx="2441031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05 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복습 </a:t>
            </a:r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DACFBC-18C1-D148-A179-86CFF092B206}"/>
              </a:ext>
            </a:extLst>
          </p:cNvPr>
          <p:cNvSpPr txBox="1"/>
          <p:nvPr/>
        </p:nvSpPr>
        <p:spPr>
          <a:xfrm>
            <a:off x="2441031" y="0"/>
            <a:ext cx="9750969" cy="400110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읽고 써 봐요 </a:t>
            </a:r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P.56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6DCB31-02F8-D647-B7CC-8356F5BBDB0E}"/>
              </a:ext>
            </a:extLst>
          </p:cNvPr>
          <p:cNvSpPr txBox="1"/>
          <p:nvPr/>
        </p:nvSpPr>
        <p:spPr>
          <a:xfrm>
            <a:off x="11723077" y="5744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C6A49F2D-435F-4440-B06E-52A3FCA012BD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D585DFEE-1FE7-1E45-8945-DD02F98989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8090" y="477993"/>
            <a:ext cx="4190933" cy="5927478"/>
          </a:xfrm>
          <a:prstGeom prst="rect">
            <a:avLst/>
          </a:prstGeom>
        </p:spPr>
      </p:pic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0413FD7D-1AA1-6E48-AB9A-09090114C8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6626" y="400109"/>
            <a:ext cx="4305936" cy="6083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8411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66562E7-3B05-EC48-9DD4-286C4EF6BB08}"/>
              </a:ext>
            </a:extLst>
          </p:cNvPr>
          <p:cNvSpPr txBox="1"/>
          <p:nvPr/>
        </p:nvSpPr>
        <p:spPr>
          <a:xfrm>
            <a:off x="0" y="0"/>
            <a:ext cx="2441031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05 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복습 </a:t>
            </a:r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DACFBC-18C1-D148-A179-86CFF092B206}"/>
              </a:ext>
            </a:extLst>
          </p:cNvPr>
          <p:cNvSpPr txBox="1"/>
          <p:nvPr/>
        </p:nvSpPr>
        <p:spPr>
          <a:xfrm>
            <a:off x="2441031" y="0"/>
            <a:ext cx="9750969" cy="400110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읽고 써 봐요 </a:t>
            </a:r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P.56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6DCB31-02F8-D647-B7CC-8356F5BBDB0E}"/>
              </a:ext>
            </a:extLst>
          </p:cNvPr>
          <p:cNvSpPr txBox="1"/>
          <p:nvPr/>
        </p:nvSpPr>
        <p:spPr>
          <a:xfrm>
            <a:off x="11723077" y="5744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C6A49F2D-435F-4440-B06E-52A3FCA012BD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close up of a sign&#10;&#10;Description automatically generated">
            <a:extLst>
              <a:ext uri="{FF2B5EF4-FFF2-40B4-BE49-F238E27FC236}">
                <a16:creationId xmlns:a16="http://schemas.microsoft.com/office/drawing/2014/main" id="{9B79DBC1-0185-D84A-BAE6-8163E3681F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617" y="554065"/>
            <a:ext cx="5611407" cy="5744308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F6A719A0-1A4F-3E4B-B4AB-21E1C4CE3C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552" y="937765"/>
            <a:ext cx="5642831" cy="4976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6261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177"/>
            <a:ext cx="10515600" cy="1325563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36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67695"/>
            <a:ext cx="10515600" cy="2977116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endParaRPr lang="en-US" altLang="ko-KR" sz="3400" dirty="0"/>
          </a:p>
          <a:p>
            <a:r>
              <a:rPr lang="ko-KR" altLang="en-US" sz="3400" dirty="0"/>
              <a:t>재외동포를 위한 한국어 </a:t>
            </a:r>
            <a:r>
              <a:rPr lang="en-US" altLang="ko-KR" sz="3400" dirty="0"/>
              <a:t>4~2(</a:t>
            </a:r>
            <a:r>
              <a:rPr lang="ko-KR" altLang="en-US" sz="3400" dirty="0"/>
              <a:t>영어권</a:t>
            </a:r>
            <a:r>
              <a:rPr lang="en-US" altLang="ko-KR" sz="3400" dirty="0"/>
              <a:t>)</a:t>
            </a:r>
          </a:p>
          <a:p>
            <a:pPr marL="0" indent="0">
              <a:buNone/>
            </a:pPr>
            <a:endParaRPr lang="en-US" sz="3400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dirty="0"/>
              <a:t>  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741DF53C-004D-0440-B904-63341FE0EA8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2624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FAA73B66-FD2A-414B-8658-41902744E6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3" b="16384"/>
          <a:stretch/>
        </p:blipFill>
        <p:spPr>
          <a:xfrm>
            <a:off x="5157657" y="3597052"/>
            <a:ext cx="6105382" cy="3139531"/>
          </a:xfrm>
          <a:prstGeom prst="rect">
            <a:avLst/>
          </a:prstGeom>
        </p:spPr>
      </p:pic>
      <p:pic>
        <p:nvPicPr>
          <p:cNvPr id="5" name="Picture 4" descr="A picture containing indoor, table, sitting, open&#10;&#10;Description automatically generated">
            <a:extLst>
              <a:ext uri="{FF2B5EF4-FFF2-40B4-BE49-F238E27FC236}">
                <a16:creationId xmlns:a16="http://schemas.microsoft.com/office/drawing/2014/main" id="{129E9847-7909-ED43-9B68-C9FC74D073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" b="15736"/>
          <a:stretch/>
        </p:blipFill>
        <p:spPr>
          <a:xfrm>
            <a:off x="0" y="309671"/>
            <a:ext cx="7279893" cy="3895335"/>
          </a:xfrm>
          <a:custGeom>
            <a:avLst/>
            <a:gdLst/>
            <a:ahLst/>
            <a:cxnLst/>
            <a:rect l="l" t="t" r="r" b="b"/>
            <a:pathLst>
              <a:path w="7279913" h="3895335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</p:spPr>
      </p:pic>
      <p:pic>
        <p:nvPicPr>
          <p:cNvPr id="7" name="Picture 6" descr="A group of young men sitting next to a person&#10;&#10;Description automatically generated">
            <a:extLst>
              <a:ext uri="{FF2B5EF4-FFF2-40B4-BE49-F238E27FC236}">
                <a16:creationId xmlns:a16="http://schemas.microsoft.com/office/drawing/2014/main" id="{DEFD5CBA-331C-0046-BA9E-19ACB1E6303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137" t="1" r="-1" b="11977"/>
          <a:stretch/>
        </p:blipFill>
        <p:spPr>
          <a:xfrm>
            <a:off x="7453907" y="565952"/>
            <a:ext cx="3809132" cy="2763447"/>
          </a:xfrm>
          <a:prstGeom prst="rect">
            <a:avLst/>
          </a:prstGeom>
        </p:spPr>
      </p:pic>
      <p:pic>
        <p:nvPicPr>
          <p:cNvPr id="9" name="Picture 8" descr="A desktop computer monitor sitting on top of a table&#10;&#10;Description automatically generated">
            <a:extLst>
              <a:ext uri="{FF2B5EF4-FFF2-40B4-BE49-F238E27FC236}">
                <a16:creationId xmlns:a16="http://schemas.microsoft.com/office/drawing/2014/main" id="{27932008-14D0-F242-A6A0-0A1CC6238CE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8079" b="15440"/>
          <a:stretch/>
        </p:blipFill>
        <p:spPr>
          <a:xfrm>
            <a:off x="1" y="4065775"/>
            <a:ext cx="5001186" cy="279222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5414FA1-2D4C-41DB-83DE-4F3E38C10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23904" y="0"/>
            <a:ext cx="768096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12221A87-52D2-A345-9899-9C41EF20A75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2895" b="15570"/>
          <a:stretch/>
        </p:blipFill>
        <p:spPr>
          <a:xfrm>
            <a:off x="0" y="-22546"/>
            <a:ext cx="12191980" cy="1408894"/>
          </a:xfrm>
          <a:prstGeom prst="rect">
            <a:avLst/>
          </a:prstGeom>
        </p:spPr>
      </p:pic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08005936-F629-594D-AD00-6EE8206C9F26}"/>
              </a:ext>
            </a:extLst>
          </p:cNvPr>
          <p:cNvSpPr txBox="1"/>
          <p:nvPr/>
        </p:nvSpPr>
        <p:spPr>
          <a:xfrm>
            <a:off x="0" y="6415710"/>
            <a:ext cx="12192000" cy="44228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94865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6AE62F67-8489-3E49-B3AA-AC2F4D0E3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9002208" cy="658155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468891B-50D6-854F-B622-F49C93D12B2F}"/>
              </a:ext>
            </a:extLst>
          </p:cNvPr>
          <p:cNvSpPr txBox="1"/>
          <p:nvPr/>
        </p:nvSpPr>
        <p:spPr>
          <a:xfrm>
            <a:off x="9750969" y="0"/>
            <a:ext cx="2441031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05 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복습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1614EE-D83A-B74E-9546-79DECA09E2BF}"/>
              </a:ext>
            </a:extLst>
          </p:cNvPr>
          <p:cNvSpPr txBox="1"/>
          <p:nvPr/>
        </p:nvSpPr>
        <p:spPr>
          <a:xfrm>
            <a:off x="9750969" y="441774"/>
            <a:ext cx="2441031" cy="461665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P.51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708FCE83-5343-1B4A-9DEC-FEDCD5A4CE45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2571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 screen with text&#10;&#10;Description automatically generated">
            <a:extLst>
              <a:ext uri="{FF2B5EF4-FFF2-40B4-BE49-F238E27FC236}">
                <a16:creationId xmlns:a16="http://schemas.microsoft.com/office/drawing/2014/main" id="{53F651F9-23F9-B541-BE20-A86EDFDFA6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2808"/>
            <a:ext cx="12192000" cy="64551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72EB4F0-B176-3144-A9B9-312CB607239E}"/>
              </a:ext>
            </a:extLst>
          </p:cNvPr>
          <p:cNvSpPr txBox="1"/>
          <p:nvPr/>
        </p:nvSpPr>
        <p:spPr>
          <a:xfrm>
            <a:off x="9750969" y="0"/>
            <a:ext cx="2441031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05 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복습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3FC691-28EB-9344-9355-507AB98B2716}"/>
              </a:ext>
            </a:extLst>
          </p:cNvPr>
          <p:cNvSpPr txBox="1"/>
          <p:nvPr/>
        </p:nvSpPr>
        <p:spPr>
          <a:xfrm>
            <a:off x="9750969" y="441774"/>
            <a:ext cx="2441031" cy="461665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P.51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61602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244848-37AA-4D41-94CB-F6A9A0A9CD5A}"/>
              </a:ext>
            </a:extLst>
          </p:cNvPr>
          <p:cNvSpPr txBox="1"/>
          <p:nvPr/>
        </p:nvSpPr>
        <p:spPr>
          <a:xfrm>
            <a:off x="9750969" y="441774"/>
            <a:ext cx="2441031" cy="461665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P.51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5E96CB-1145-F94A-B22A-A57A234BCE9F}"/>
              </a:ext>
            </a:extLst>
          </p:cNvPr>
          <p:cNvSpPr txBox="1"/>
          <p:nvPr/>
        </p:nvSpPr>
        <p:spPr>
          <a:xfrm>
            <a:off x="9750969" y="0"/>
            <a:ext cx="2441031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05 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복습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7" name="Picture 6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B2CE1354-8D77-1A41-A2DB-7B2666E535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9002208" cy="6581553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31A0707-0DE9-D34C-96C5-363C1A539671}"/>
              </a:ext>
            </a:extLst>
          </p:cNvPr>
          <p:cNvSpPr/>
          <p:nvPr/>
        </p:nvSpPr>
        <p:spPr>
          <a:xfrm>
            <a:off x="2188752" y="718539"/>
            <a:ext cx="693174" cy="164880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rgbClr val="0070C0"/>
                </a:solidFill>
              </a:rPr>
              <a:t>온</a:t>
            </a:r>
            <a:endParaRPr lang="en-US" altLang="ko-KR" sz="2000" dirty="0">
              <a:solidFill>
                <a:srgbClr val="0070C0"/>
              </a:solidFill>
            </a:endParaRPr>
          </a:p>
          <a:p>
            <a:pPr algn="ctr"/>
            <a:endParaRPr lang="en-US" sz="2000" dirty="0">
              <a:solidFill>
                <a:srgbClr val="0070C0"/>
              </a:solidFill>
            </a:endParaRPr>
          </a:p>
          <a:p>
            <a:pPr algn="ctr"/>
            <a:endParaRPr lang="en-US" sz="2000" dirty="0">
              <a:solidFill>
                <a:srgbClr val="0070C0"/>
              </a:solidFill>
            </a:endParaRPr>
          </a:p>
          <a:p>
            <a:pPr algn="ctr"/>
            <a:endParaRPr lang="en-US" sz="2000" dirty="0">
              <a:solidFill>
                <a:srgbClr val="0070C0"/>
              </a:solidFill>
            </a:endParaRPr>
          </a:p>
          <a:p>
            <a:pPr algn="ctr"/>
            <a:r>
              <a:rPr lang="ko-KR" altLang="en-US" sz="2000" dirty="0">
                <a:solidFill>
                  <a:srgbClr val="0070C0"/>
                </a:solidFill>
              </a:rPr>
              <a:t>인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B20F7DB9-B2E6-FC44-9898-179EB9F376B5}"/>
              </a:ext>
            </a:extLst>
          </p:cNvPr>
          <p:cNvSpPr/>
          <p:nvPr/>
        </p:nvSpPr>
        <p:spPr>
          <a:xfrm>
            <a:off x="512116" y="2450116"/>
            <a:ext cx="1478735" cy="4719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rgbClr val="0070C0"/>
                </a:solidFill>
              </a:rPr>
              <a:t> 뉴           스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3899B3B8-5CB2-194C-88FB-07BFC00AAD9D}"/>
              </a:ext>
            </a:extLst>
          </p:cNvPr>
          <p:cNvSpPr/>
          <p:nvPr/>
        </p:nvSpPr>
        <p:spPr>
          <a:xfrm>
            <a:off x="1370822" y="3073021"/>
            <a:ext cx="693174" cy="9997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rgbClr val="0070C0"/>
                </a:solidFill>
              </a:rPr>
              <a:t>포</a:t>
            </a:r>
            <a:endParaRPr lang="en-US" altLang="ko-KR" sz="2000" dirty="0">
              <a:solidFill>
                <a:srgbClr val="0070C0"/>
              </a:solidFill>
            </a:endParaRPr>
          </a:p>
          <a:p>
            <a:pPr algn="ctr"/>
            <a:endParaRPr lang="en-US" sz="2000" dirty="0">
              <a:solidFill>
                <a:srgbClr val="0070C0"/>
              </a:solidFill>
            </a:endParaRPr>
          </a:p>
          <a:p>
            <a:pPr algn="ctr"/>
            <a:r>
              <a:rPr lang="ko-KR" altLang="en-US" sz="2000" dirty="0" err="1">
                <a:solidFill>
                  <a:srgbClr val="0070C0"/>
                </a:solidFill>
              </a:rPr>
              <a:t>츠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12C4EBD0-21B3-6E4C-A8DD-CECED4C0D93E}"/>
              </a:ext>
            </a:extLst>
          </p:cNvPr>
          <p:cNvSpPr/>
          <p:nvPr/>
        </p:nvSpPr>
        <p:spPr>
          <a:xfrm>
            <a:off x="505918" y="4781543"/>
            <a:ext cx="2376008" cy="4719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000" dirty="0">
                <a:solidFill>
                  <a:srgbClr val="0070C0"/>
                </a:solidFill>
              </a:rPr>
              <a:t>  상          대          방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696E6EF1-5FE8-B042-A026-EEA978D6472E}"/>
              </a:ext>
            </a:extLst>
          </p:cNvPr>
          <p:cNvSpPr/>
          <p:nvPr/>
        </p:nvSpPr>
        <p:spPr>
          <a:xfrm>
            <a:off x="1423047" y="4968884"/>
            <a:ext cx="693174" cy="4719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CCA294F4-C931-D142-BC2E-6D054C4843FC}"/>
              </a:ext>
            </a:extLst>
          </p:cNvPr>
          <p:cNvSpPr/>
          <p:nvPr/>
        </p:nvSpPr>
        <p:spPr>
          <a:xfrm>
            <a:off x="512117" y="4207877"/>
            <a:ext cx="693174" cy="222770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rgbClr val="0070C0"/>
                </a:solidFill>
              </a:rPr>
              <a:t>속</a:t>
            </a:r>
            <a:endParaRPr lang="en-US" altLang="ko-KR" sz="2000" dirty="0">
              <a:solidFill>
                <a:srgbClr val="0070C0"/>
              </a:solidFill>
            </a:endParaRPr>
          </a:p>
          <a:p>
            <a:pPr algn="ctr"/>
            <a:endParaRPr lang="en-US" sz="2000" dirty="0">
              <a:solidFill>
                <a:srgbClr val="0070C0"/>
              </a:solidFill>
            </a:endParaRPr>
          </a:p>
          <a:p>
            <a:pPr algn="ctr"/>
            <a:endParaRPr lang="en-US" sz="2000" dirty="0">
              <a:solidFill>
                <a:srgbClr val="0070C0"/>
              </a:solidFill>
            </a:endParaRPr>
          </a:p>
          <a:p>
            <a:pPr algn="ctr"/>
            <a:endParaRPr lang="en-US" sz="2000" dirty="0">
              <a:solidFill>
                <a:srgbClr val="0070C0"/>
              </a:solidFill>
            </a:endParaRPr>
          </a:p>
          <a:p>
            <a:pPr algn="ctr"/>
            <a:r>
              <a:rPr lang="ko-KR" altLang="en-US" sz="2000" dirty="0">
                <a:solidFill>
                  <a:srgbClr val="0070C0"/>
                </a:solidFill>
              </a:rPr>
              <a:t>해</a:t>
            </a:r>
            <a:endParaRPr lang="en-US" sz="2000" dirty="0">
              <a:solidFill>
                <a:srgbClr val="0070C0"/>
              </a:solidFill>
            </a:endParaRPr>
          </a:p>
          <a:p>
            <a:pPr algn="ctr"/>
            <a:endParaRPr lang="en-US" altLang="ko-KR" sz="2000" dirty="0">
              <a:solidFill>
                <a:srgbClr val="0070C0"/>
              </a:solidFill>
            </a:endParaRPr>
          </a:p>
          <a:p>
            <a:pPr algn="ctr"/>
            <a:r>
              <a:rPr lang="ko-KR" altLang="en-US" sz="2000" dirty="0">
                <a:solidFill>
                  <a:srgbClr val="0070C0"/>
                </a:solidFill>
              </a:rPr>
              <a:t>요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36096E41-A4D1-2943-AEE5-D37FE6C134C7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66F41D86-2CD8-B849-9F01-E0E532EA0FEC}"/>
              </a:ext>
            </a:extLst>
          </p:cNvPr>
          <p:cNvSpPr/>
          <p:nvPr/>
        </p:nvSpPr>
        <p:spPr>
          <a:xfrm>
            <a:off x="2188752" y="5374456"/>
            <a:ext cx="693174" cy="4719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rgbClr val="0070C0"/>
                </a:solidFill>
              </a:rPr>
              <a:t>송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55170615-446D-8341-8DB2-2C9749C6BFBE}"/>
              </a:ext>
            </a:extLst>
          </p:cNvPr>
          <p:cNvSpPr/>
          <p:nvPr/>
        </p:nvSpPr>
        <p:spPr>
          <a:xfrm>
            <a:off x="5595478" y="718538"/>
            <a:ext cx="1509905" cy="4719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000" dirty="0">
                <a:solidFill>
                  <a:srgbClr val="0070C0"/>
                </a:solidFill>
              </a:rPr>
              <a:t>  가          사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86663230-1597-6A4B-BD9B-670A57EF76DF}"/>
              </a:ext>
            </a:extLst>
          </p:cNvPr>
          <p:cNvSpPr/>
          <p:nvPr/>
        </p:nvSpPr>
        <p:spPr>
          <a:xfrm>
            <a:off x="5595479" y="1296197"/>
            <a:ext cx="693174" cy="162586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rgbClr val="0070C0"/>
                </a:solidFill>
              </a:rPr>
              <a:t>능</a:t>
            </a:r>
            <a:endParaRPr lang="en-US" altLang="ko-KR" sz="2000" dirty="0">
              <a:solidFill>
                <a:srgbClr val="0070C0"/>
              </a:solidFill>
            </a:endParaRPr>
          </a:p>
          <a:p>
            <a:pPr algn="ctr"/>
            <a:endParaRPr lang="en-US" sz="2000" dirty="0">
              <a:solidFill>
                <a:srgbClr val="0070C0"/>
              </a:solidFill>
            </a:endParaRPr>
          </a:p>
          <a:p>
            <a:pPr algn="ctr"/>
            <a:endParaRPr lang="en-US" sz="2000" dirty="0">
              <a:solidFill>
                <a:srgbClr val="0070C0"/>
              </a:solidFill>
            </a:endParaRPr>
          </a:p>
          <a:p>
            <a:pPr algn="ctr"/>
            <a:endParaRPr lang="en-US" sz="2000" dirty="0">
              <a:solidFill>
                <a:srgbClr val="0070C0"/>
              </a:solidFill>
            </a:endParaRPr>
          </a:p>
          <a:p>
            <a:pPr algn="ctr"/>
            <a:r>
              <a:rPr lang="ko-KR" altLang="en-US" sz="2000" dirty="0">
                <a:solidFill>
                  <a:srgbClr val="0070C0"/>
                </a:solidFill>
              </a:rPr>
              <a:t>요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1EE9DEA5-7C3B-8E43-9682-4E1469B7432E}"/>
              </a:ext>
            </a:extLst>
          </p:cNvPr>
          <p:cNvSpPr/>
          <p:nvPr/>
        </p:nvSpPr>
        <p:spPr>
          <a:xfrm>
            <a:off x="7298842" y="1296196"/>
            <a:ext cx="1520969" cy="4719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000" dirty="0">
                <a:solidFill>
                  <a:srgbClr val="0070C0"/>
                </a:solidFill>
              </a:rPr>
              <a:t> 오           </a:t>
            </a:r>
            <a:r>
              <a:rPr lang="ko-KR" altLang="en-US" sz="2000" dirty="0" err="1">
                <a:solidFill>
                  <a:srgbClr val="0070C0"/>
                </a:solidFill>
              </a:rPr>
              <a:t>락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C5116103-F095-844A-862B-DF17EFE25DC4}"/>
              </a:ext>
            </a:extLst>
          </p:cNvPr>
          <p:cNvSpPr/>
          <p:nvPr/>
        </p:nvSpPr>
        <p:spPr>
          <a:xfrm>
            <a:off x="8126638" y="733909"/>
            <a:ext cx="693174" cy="21881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rgbClr val="0070C0"/>
                </a:solidFill>
              </a:rPr>
              <a:t>허</a:t>
            </a:r>
            <a:endParaRPr lang="en-US" altLang="ko-KR" sz="2000" dirty="0">
              <a:solidFill>
                <a:srgbClr val="0070C0"/>
              </a:solidFill>
            </a:endParaRPr>
          </a:p>
          <a:p>
            <a:pPr algn="ctr"/>
            <a:endParaRPr lang="en-US" sz="2000" dirty="0">
              <a:solidFill>
                <a:srgbClr val="0070C0"/>
              </a:solidFill>
            </a:endParaRPr>
          </a:p>
          <a:p>
            <a:pPr algn="ctr"/>
            <a:endParaRPr lang="en-US" sz="2000" dirty="0">
              <a:solidFill>
                <a:srgbClr val="0070C0"/>
              </a:solidFill>
            </a:endParaRPr>
          </a:p>
          <a:p>
            <a:pPr algn="ctr"/>
            <a:endParaRPr lang="en-US" sz="2000" dirty="0">
              <a:solidFill>
                <a:srgbClr val="0070C0"/>
              </a:solidFill>
            </a:endParaRPr>
          </a:p>
          <a:p>
            <a:pPr algn="ctr"/>
            <a:r>
              <a:rPr lang="ko-KR" altLang="en-US" sz="2000" dirty="0">
                <a:solidFill>
                  <a:srgbClr val="0070C0"/>
                </a:solidFill>
              </a:rPr>
              <a:t>해</a:t>
            </a:r>
            <a:endParaRPr lang="en-US" sz="2000" dirty="0">
              <a:solidFill>
                <a:srgbClr val="0070C0"/>
              </a:solidFill>
            </a:endParaRPr>
          </a:p>
          <a:p>
            <a:pPr algn="ctr"/>
            <a:endParaRPr lang="en-US" sz="2000" dirty="0">
              <a:solidFill>
                <a:srgbClr val="0070C0"/>
              </a:solidFill>
            </a:endParaRPr>
          </a:p>
          <a:p>
            <a:pPr algn="ctr"/>
            <a:r>
              <a:rPr lang="ko-KR" altLang="en-US" sz="2000" dirty="0">
                <a:solidFill>
                  <a:srgbClr val="0070C0"/>
                </a:solidFill>
              </a:rPr>
              <a:t>요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D0C20B3E-5F2B-6547-BC2D-16817417B0D3}"/>
              </a:ext>
            </a:extLst>
          </p:cNvPr>
          <p:cNvSpPr/>
          <p:nvPr/>
        </p:nvSpPr>
        <p:spPr>
          <a:xfrm>
            <a:off x="3826867" y="3054800"/>
            <a:ext cx="1589152" cy="4719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000" dirty="0">
                <a:solidFill>
                  <a:srgbClr val="0070C0"/>
                </a:solidFill>
              </a:rPr>
              <a:t>  예           의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E80A783F-06C5-5347-94BD-FCBE13415ECD}"/>
              </a:ext>
            </a:extLst>
          </p:cNvPr>
          <p:cNvSpPr/>
          <p:nvPr/>
        </p:nvSpPr>
        <p:spPr>
          <a:xfrm>
            <a:off x="3826867" y="3600822"/>
            <a:ext cx="693174" cy="4719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rgbClr val="0070C0"/>
                </a:solidFill>
              </a:rPr>
              <a:t>능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FA5B7C60-1209-3147-AF53-0B0FAA8673FF}"/>
              </a:ext>
            </a:extLst>
          </p:cNvPr>
          <p:cNvSpPr/>
          <p:nvPr/>
        </p:nvSpPr>
        <p:spPr>
          <a:xfrm>
            <a:off x="3061630" y="3600822"/>
            <a:ext cx="693174" cy="4719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rgbClr val="0070C0"/>
                </a:solidFill>
              </a:rPr>
              <a:t>재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EA84BC15-038D-CB40-A84E-0E2A1D9271CE}"/>
              </a:ext>
            </a:extLst>
          </p:cNvPr>
          <p:cNvSpPr/>
          <p:nvPr/>
        </p:nvSpPr>
        <p:spPr>
          <a:xfrm>
            <a:off x="6412210" y="3054800"/>
            <a:ext cx="693174" cy="219869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rgbClr val="0070C0"/>
                </a:solidFill>
              </a:rPr>
              <a:t>신</a:t>
            </a:r>
            <a:endParaRPr lang="en-US" altLang="ko-KR" sz="2000" dirty="0">
              <a:solidFill>
                <a:srgbClr val="0070C0"/>
              </a:solidFill>
            </a:endParaRPr>
          </a:p>
          <a:p>
            <a:pPr algn="ctr"/>
            <a:endParaRPr lang="en-US" sz="2000" dirty="0">
              <a:solidFill>
                <a:srgbClr val="0070C0"/>
              </a:solidFill>
            </a:endParaRPr>
          </a:p>
          <a:p>
            <a:pPr algn="ctr"/>
            <a:endParaRPr lang="en-US" sz="2000" dirty="0">
              <a:solidFill>
                <a:srgbClr val="0070C0"/>
              </a:solidFill>
            </a:endParaRPr>
          </a:p>
          <a:p>
            <a:pPr algn="ctr"/>
            <a:endParaRPr lang="en-US" sz="2000" dirty="0">
              <a:solidFill>
                <a:srgbClr val="0070C0"/>
              </a:solidFill>
            </a:endParaRPr>
          </a:p>
          <a:p>
            <a:pPr algn="ctr"/>
            <a:r>
              <a:rPr lang="ko-KR" altLang="en-US" sz="2000" dirty="0">
                <a:solidFill>
                  <a:srgbClr val="0070C0"/>
                </a:solidFill>
              </a:rPr>
              <a:t>해</a:t>
            </a:r>
            <a:endParaRPr lang="en-US" sz="2000" dirty="0">
              <a:solidFill>
                <a:srgbClr val="0070C0"/>
              </a:solidFill>
            </a:endParaRPr>
          </a:p>
          <a:p>
            <a:pPr algn="ctr"/>
            <a:endParaRPr lang="en-US" sz="2000" dirty="0">
              <a:solidFill>
                <a:srgbClr val="0070C0"/>
              </a:solidFill>
            </a:endParaRPr>
          </a:p>
          <a:p>
            <a:pPr algn="ctr"/>
            <a:r>
              <a:rPr lang="ko-KR" altLang="en-US" sz="2000" dirty="0">
                <a:solidFill>
                  <a:srgbClr val="0070C0"/>
                </a:solidFill>
              </a:rPr>
              <a:t>요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B0E5E6A7-C0C4-D74E-BAA9-6EA133FB1D39}"/>
              </a:ext>
            </a:extLst>
          </p:cNvPr>
          <p:cNvSpPr/>
          <p:nvPr/>
        </p:nvSpPr>
        <p:spPr>
          <a:xfrm>
            <a:off x="8126638" y="4151679"/>
            <a:ext cx="693174" cy="22325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rgbClr val="0070C0"/>
                </a:solidFill>
              </a:rPr>
              <a:t>큐</a:t>
            </a:r>
            <a:endParaRPr lang="en-US" altLang="ko-KR" sz="2000" dirty="0">
              <a:solidFill>
                <a:srgbClr val="0070C0"/>
              </a:solidFill>
            </a:endParaRPr>
          </a:p>
          <a:p>
            <a:pPr algn="ctr"/>
            <a:endParaRPr lang="en-US" altLang="ko-KR" sz="2000" dirty="0">
              <a:solidFill>
                <a:srgbClr val="0070C0"/>
              </a:solidFill>
            </a:endParaRPr>
          </a:p>
          <a:p>
            <a:pPr algn="ctr"/>
            <a:r>
              <a:rPr lang="ko-KR" altLang="en-US" sz="2000" dirty="0">
                <a:solidFill>
                  <a:srgbClr val="0070C0"/>
                </a:solidFill>
              </a:rPr>
              <a:t>멘</a:t>
            </a:r>
            <a:endParaRPr lang="en-US" altLang="ko-KR" sz="2000" dirty="0">
              <a:solidFill>
                <a:srgbClr val="0070C0"/>
              </a:solidFill>
            </a:endParaRPr>
          </a:p>
          <a:p>
            <a:pPr algn="ctr"/>
            <a:endParaRPr lang="en-US" altLang="ko-KR" sz="2000" dirty="0">
              <a:solidFill>
                <a:srgbClr val="0070C0"/>
              </a:solidFill>
            </a:endParaRPr>
          </a:p>
          <a:p>
            <a:pPr algn="ctr"/>
            <a:r>
              <a:rPr lang="ko-KR" altLang="en-US" sz="2000" dirty="0">
                <a:solidFill>
                  <a:srgbClr val="0070C0"/>
                </a:solidFill>
              </a:rPr>
              <a:t>터</a:t>
            </a:r>
            <a:endParaRPr lang="en-US" altLang="ko-KR" sz="2000" dirty="0">
              <a:solidFill>
                <a:srgbClr val="0070C0"/>
              </a:solidFill>
            </a:endParaRPr>
          </a:p>
          <a:p>
            <a:pPr algn="ctr"/>
            <a:endParaRPr lang="en-US" altLang="ko-KR" sz="2000" dirty="0">
              <a:solidFill>
                <a:srgbClr val="0070C0"/>
              </a:solidFill>
            </a:endParaRPr>
          </a:p>
          <a:p>
            <a:pPr algn="ctr"/>
            <a:r>
              <a:rPr lang="ko-KR" altLang="en-US" sz="2000" dirty="0">
                <a:solidFill>
                  <a:srgbClr val="0070C0"/>
                </a:solidFill>
              </a:rPr>
              <a:t>리</a:t>
            </a:r>
            <a:endParaRPr lang="en-US" altLang="ko-KR" sz="2000" dirty="0">
              <a:solidFill>
                <a:srgbClr val="0070C0"/>
              </a:solidFill>
            </a:endParaRP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94C96018-4D1C-BF4A-9564-E16CE39A2315}"/>
              </a:ext>
            </a:extLst>
          </p:cNvPr>
          <p:cNvSpPr/>
          <p:nvPr/>
        </p:nvSpPr>
        <p:spPr>
          <a:xfrm>
            <a:off x="3061630" y="5963636"/>
            <a:ext cx="1511250" cy="4719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000" dirty="0">
                <a:solidFill>
                  <a:srgbClr val="0070C0"/>
                </a:solidFill>
              </a:rPr>
              <a:t>  게         임      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51" name="Rounded Rectangle 50">
            <a:extLst>
              <a:ext uri="{FF2B5EF4-FFF2-40B4-BE49-F238E27FC236}">
                <a16:creationId xmlns:a16="http://schemas.microsoft.com/office/drawing/2014/main" id="{0C4D8F3A-D05D-8343-B895-494BBB452418}"/>
              </a:ext>
            </a:extLst>
          </p:cNvPr>
          <p:cNvSpPr/>
          <p:nvPr/>
        </p:nvSpPr>
        <p:spPr>
          <a:xfrm>
            <a:off x="3863912" y="5356739"/>
            <a:ext cx="693174" cy="4719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rgbClr val="0070C0"/>
                </a:solidFill>
              </a:rPr>
              <a:t>책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3563EE97-DC00-1747-A5C3-744A1CC494DB}"/>
              </a:ext>
            </a:extLst>
          </p:cNvPr>
          <p:cNvSpPr/>
          <p:nvPr/>
        </p:nvSpPr>
        <p:spPr>
          <a:xfrm>
            <a:off x="5594133" y="5963634"/>
            <a:ext cx="1509905" cy="4719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000" dirty="0">
                <a:solidFill>
                  <a:srgbClr val="0070C0"/>
                </a:solidFill>
              </a:rPr>
              <a:t>  단          점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B9CB0294-22E6-224E-98F0-976D5C63F501}"/>
              </a:ext>
            </a:extLst>
          </p:cNvPr>
          <p:cNvSpPr/>
          <p:nvPr/>
        </p:nvSpPr>
        <p:spPr>
          <a:xfrm>
            <a:off x="5594134" y="5371389"/>
            <a:ext cx="693174" cy="4719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rgbClr val="0070C0"/>
                </a:solidFill>
              </a:rPr>
              <a:t>야</a:t>
            </a:r>
            <a:endParaRPr lang="en-US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024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4" grpId="0"/>
      <p:bldP spid="18" grpId="0"/>
      <p:bldP spid="21" grpId="0"/>
      <p:bldP spid="28" grpId="0"/>
      <p:bldP spid="29" grpId="0"/>
      <p:bldP spid="31" grpId="0"/>
      <p:bldP spid="33" grpId="0"/>
      <p:bldP spid="35" grpId="0"/>
      <p:bldP spid="38" grpId="0"/>
      <p:bldP spid="40" grpId="0"/>
      <p:bldP spid="41" grpId="0"/>
      <p:bldP spid="42" grpId="0"/>
      <p:bldP spid="45" grpId="0"/>
      <p:bldP spid="49" grpId="0"/>
      <p:bldP spid="51" grpId="0"/>
      <p:bldP spid="52" grpId="0"/>
      <p:bldP spid="5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708FCE83-5343-1B4A-9DEC-FEDCD5A4CE45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AB59FA3D-E3F7-A044-A4C2-EE52EFBCAE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76923"/>
            <a:ext cx="12078929" cy="60393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66562E7-3B05-EC48-9DD4-286C4EF6BB08}"/>
              </a:ext>
            </a:extLst>
          </p:cNvPr>
          <p:cNvSpPr txBox="1"/>
          <p:nvPr/>
        </p:nvSpPr>
        <p:spPr>
          <a:xfrm>
            <a:off x="9750969" y="0"/>
            <a:ext cx="2441031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05 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복습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DACFBC-18C1-D148-A179-86CFF092B206}"/>
              </a:ext>
            </a:extLst>
          </p:cNvPr>
          <p:cNvSpPr txBox="1"/>
          <p:nvPr/>
        </p:nvSpPr>
        <p:spPr>
          <a:xfrm>
            <a:off x="9750969" y="441774"/>
            <a:ext cx="2441031" cy="461665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P.52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99884AD5-5A00-4D41-AB22-F38BF5D561CD}"/>
              </a:ext>
            </a:extLst>
          </p:cNvPr>
          <p:cNvSpPr/>
          <p:nvPr/>
        </p:nvSpPr>
        <p:spPr>
          <a:xfrm>
            <a:off x="1008184" y="3124012"/>
            <a:ext cx="2133600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rgbClr val="0070C0"/>
                </a:solidFill>
              </a:rPr>
              <a:t>감동적인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6DCB31-02F8-D647-B7CC-8356F5BBDB0E}"/>
              </a:ext>
            </a:extLst>
          </p:cNvPr>
          <p:cNvSpPr txBox="1"/>
          <p:nvPr/>
        </p:nvSpPr>
        <p:spPr>
          <a:xfrm>
            <a:off x="11723077" y="5744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922AA09-4ABA-1049-A7C5-6175F82722F0}"/>
              </a:ext>
            </a:extLst>
          </p:cNvPr>
          <p:cNvSpPr/>
          <p:nvPr/>
        </p:nvSpPr>
        <p:spPr>
          <a:xfrm>
            <a:off x="7108347" y="3124011"/>
            <a:ext cx="2133600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rgbClr val="0070C0"/>
                </a:solidFill>
              </a:rPr>
              <a:t>매력이 있는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F02734E-2596-2A49-B34A-8F7AA994FB19}"/>
              </a:ext>
            </a:extLst>
          </p:cNvPr>
          <p:cNvSpPr/>
          <p:nvPr/>
        </p:nvSpPr>
        <p:spPr>
          <a:xfrm>
            <a:off x="808891" y="4928454"/>
            <a:ext cx="2532185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rgbClr val="0070C0"/>
                </a:solidFill>
              </a:rPr>
              <a:t>좋은 반응을 얻고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C487C97-5466-ED49-910F-24D7B49E960B}"/>
              </a:ext>
            </a:extLst>
          </p:cNvPr>
          <p:cNvSpPr/>
          <p:nvPr/>
        </p:nvSpPr>
        <p:spPr>
          <a:xfrm>
            <a:off x="9124713" y="4928453"/>
            <a:ext cx="2133600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rgbClr val="0070C0"/>
                </a:solidFill>
              </a:rPr>
              <a:t>방해가 되지</a:t>
            </a:r>
            <a:endParaRPr 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419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708FCE83-5343-1B4A-9DEC-FEDCD5A4CE45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6562E7-3B05-EC48-9DD4-286C4EF6BB08}"/>
              </a:ext>
            </a:extLst>
          </p:cNvPr>
          <p:cNvSpPr txBox="1"/>
          <p:nvPr/>
        </p:nvSpPr>
        <p:spPr>
          <a:xfrm>
            <a:off x="9750969" y="0"/>
            <a:ext cx="2441031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05 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복습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DACFBC-18C1-D148-A179-86CFF092B206}"/>
              </a:ext>
            </a:extLst>
          </p:cNvPr>
          <p:cNvSpPr txBox="1"/>
          <p:nvPr/>
        </p:nvSpPr>
        <p:spPr>
          <a:xfrm>
            <a:off x="9750969" y="441774"/>
            <a:ext cx="2441031" cy="461665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P.52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6DCB31-02F8-D647-B7CC-8356F5BBDB0E}"/>
              </a:ext>
            </a:extLst>
          </p:cNvPr>
          <p:cNvSpPr txBox="1"/>
          <p:nvPr/>
        </p:nvSpPr>
        <p:spPr>
          <a:xfrm>
            <a:off x="11723077" y="5744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BB0F1FF5-659C-2D4C-B9B9-42990C33C0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965" y="102560"/>
            <a:ext cx="8407809" cy="6358847"/>
          </a:xfrm>
          <a:prstGeom prst="rect">
            <a:avLst/>
          </a:prstGeom>
        </p:spPr>
      </p:pic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24B9133D-024E-664F-8E23-37F474E0E873}"/>
              </a:ext>
            </a:extLst>
          </p:cNvPr>
          <p:cNvSpPr/>
          <p:nvPr/>
        </p:nvSpPr>
        <p:spPr>
          <a:xfrm>
            <a:off x="1165123" y="2736861"/>
            <a:ext cx="5353665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dirty="0">
                <a:solidFill>
                  <a:srgbClr val="0070C0"/>
                </a:solidFill>
              </a:rPr>
              <a:t>약속 시간에 늦지 않도록 서두르세요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4F446597-1A32-B64C-BB73-C2BAF4D6B725}"/>
              </a:ext>
            </a:extLst>
          </p:cNvPr>
          <p:cNvSpPr/>
          <p:nvPr/>
        </p:nvSpPr>
        <p:spPr>
          <a:xfrm>
            <a:off x="1165123" y="3923850"/>
            <a:ext cx="5604386" cy="2949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dirty="0">
                <a:solidFill>
                  <a:srgbClr val="0070C0"/>
                </a:solidFill>
              </a:rPr>
              <a:t>극장에 사람이 많을 텐데 표는 샀어요</a:t>
            </a:r>
            <a:r>
              <a:rPr lang="en-US" altLang="ko-KR" sz="2400" dirty="0">
                <a:solidFill>
                  <a:srgbClr val="0070C0"/>
                </a:solidFill>
              </a:rPr>
              <a:t>?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5D727FBE-12C8-B84C-A0D2-241D6760C72F}"/>
              </a:ext>
            </a:extLst>
          </p:cNvPr>
          <p:cNvSpPr/>
          <p:nvPr/>
        </p:nvSpPr>
        <p:spPr>
          <a:xfrm>
            <a:off x="1165123" y="4927801"/>
            <a:ext cx="6784259" cy="40454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dirty="0">
                <a:solidFill>
                  <a:srgbClr val="0070C0"/>
                </a:solidFill>
              </a:rPr>
              <a:t>한국 사람치고 김치 안 먹는 사람은 없을 거예요</a:t>
            </a:r>
            <a:r>
              <a:rPr lang="en-US" altLang="ko-KR" sz="2400" dirty="0">
                <a:solidFill>
                  <a:srgbClr val="0070C0"/>
                </a:solidFill>
              </a:rPr>
              <a:t>.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A10289C5-DC0B-6A48-BDA3-B63A65104D1C}"/>
              </a:ext>
            </a:extLst>
          </p:cNvPr>
          <p:cNvSpPr/>
          <p:nvPr/>
        </p:nvSpPr>
        <p:spPr>
          <a:xfrm>
            <a:off x="1165123" y="6041332"/>
            <a:ext cx="9945900" cy="2949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dirty="0">
                <a:solidFill>
                  <a:srgbClr val="0070C0"/>
                </a:solidFill>
              </a:rPr>
              <a:t>친구들과 캠프에 참가하는 대신에 할머니 댁에 다녀왔어요</a:t>
            </a:r>
            <a:r>
              <a:rPr lang="en-US" altLang="ko-KR" sz="2400" dirty="0">
                <a:solidFill>
                  <a:srgbClr val="0070C0"/>
                </a:solidFill>
              </a:rPr>
              <a:t>.</a:t>
            </a:r>
            <a:endParaRPr 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758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17" grpId="0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708FCE83-5343-1B4A-9DEC-FEDCD5A4CE45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6562E7-3B05-EC48-9DD4-286C4EF6BB08}"/>
              </a:ext>
            </a:extLst>
          </p:cNvPr>
          <p:cNvSpPr txBox="1"/>
          <p:nvPr/>
        </p:nvSpPr>
        <p:spPr>
          <a:xfrm>
            <a:off x="9750969" y="0"/>
            <a:ext cx="2441031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05 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복습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DACFBC-18C1-D148-A179-86CFF092B206}"/>
              </a:ext>
            </a:extLst>
          </p:cNvPr>
          <p:cNvSpPr txBox="1"/>
          <p:nvPr/>
        </p:nvSpPr>
        <p:spPr>
          <a:xfrm>
            <a:off x="9750969" y="441774"/>
            <a:ext cx="2441031" cy="461665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P.53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6DCB31-02F8-D647-B7CC-8356F5BBDB0E}"/>
              </a:ext>
            </a:extLst>
          </p:cNvPr>
          <p:cNvSpPr txBox="1"/>
          <p:nvPr/>
        </p:nvSpPr>
        <p:spPr>
          <a:xfrm>
            <a:off x="11723077" y="5744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F0022EBF-86DF-2346-B110-8DCAD00D0E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2" y="204918"/>
            <a:ext cx="8840521" cy="6278188"/>
          </a:xfrm>
          <a:prstGeom prst="rect">
            <a:avLst/>
          </a:prstGeom>
        </p:spPr>
      </p:pic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556C5A6E-C103-B14F-9D07-921247F16236}"/>
              </a:ext>
            </a:extLst>
          </p:cNvPr>
          <p:cNvSpPr/>
          <p:nvPr/>
        </p:nvSpPr>
        <p:spPr>
          <a:xfrm>
            <a:off x="1194618" y="2883877"/>
            <a:ext cx="2133600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rgbClr val="0070C0"/>
                </a:solidFill>
              </a:rPr>
              <a:t>많거든요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A923CB21-CC4A-A94F-B706-0E0C480FF29B}"/>
              </a:ext>
            </a:extLst>
          </p:cNvPr>
          <p:cNvSpPr/>
          <p:nvPr/>
        </p:nvSpPr>
        <p:spPr>
          <a:xfrm>
            <a:off x="1489585" y="3952852"/>
            <a:ext cx="2846439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rgbClr val="0070C0"/>
                </a:solidFill>
              </a:rPr>
              <a:t>사귀기</a:t>
            </a:r>
            <a:r>
              <a:rPr lang="en-US" altLang="ko-KR" sz="2400" dirty="0">
                <a:solidFill>
                  <a:srgbClr val="0070C0"/>
                </a:solidFill>
              </a:rPr>
              <a:t>(</a:t>
            </a:r>
            <a:r>
              <a:rPr lang="ko-KR" altLang="en-US" sz="2400" dirty="0">
                <a:solidFill>
                  <a:srgbClr val="0070C0"/>
                </a:solidFill>
              </a:rPr>
              <a:t>가</a:t>
            </a:r>
            <a:r>
              <a:rPr lang="en-US" altLang="ko-KR" sz="2400" dirty="0">
                <a:solidFill>
                  <a:srgbClr val="0070C0"/>
                </a:solidFill>
              </a:rPr>
              <a:t>)</a:t>
            </a:r>
            <a:r>
              <a:rPr lang="ko-KR" altLang="en-US" sz="2400" dirty="0">
                <a:solidFill>
                  <a:srgbClr val="0070C0"/>
                </a:solidFill>
              </a:rPr>
              <a:t>  쉬워요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39763DD4-7286-7646-ABC0-5BC8E5BE0DE0}"/>
              </a:ext>
            </a:extLst>
          </p:cNvPr>
          <p:cNvSpPr/>
          <p:nvPr/>
        </p:nvSpPr>
        <p:spPr>
          <a:xfrm>
            <a:off x="6548284" y="4672856"/>
            <a:ext cx="2133600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rgbClr val="0070C0"/>
                </a:solidFill>
              </a:rPr>
              <a:t>열리거든요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B691F17C-E03F-804E-AF72-DF8D464F2FE3}"/>
              </a:ext>
            </a:extLst>
          </p:cNvPr>
          <p:cNvSpPr/>
          <p:nvPr/>
        </p:nvSpPr>
        <p:spPr>
          <a:xfrm>
            <a:off x="2912804" y="5305419"/>
            <a:ext cx="2492478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rgbClr val="0070C0"/>
                </a:solidFill>
              </a:rPr>
              <a:t>배우는 중이에요</a:t>
            </a:r>
            <a:endParaRPr 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587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708FCE83-5343-1B4A-9DEC-FEDCD5A4CE45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6DCB31-02F8-D647-B7CC-8356F5BBDB0E}"/>
              </a:ext>
            </a:extLst>
          </p:cNvPr>
          <p:cNvSpPr txBox="1"/>
          <p:nvPr/>
        </p:nvSpPr>
        <p:spPr>
          <a:xfrm>
            <a:off x="11723077" y="5744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1A88A523-1ACA-E040-8345-09FBB2B45B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013" y="117987"/>
            <a:ext cx="9677550" cy="6365119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C4987C2-0F3B-2549-97BA-C4A4A59B87A2}"/>
              </a:ext>
            </a:extLst>
          </p:cNvPr>
          <p:cNvSpPr/>
          <p:nvPr/>
        </p:nvSpPr>
        <p:spPr>
          <a:xfrm>
            <a:off x="2810263" y="2396226"/>
            <a:ext cx="2897630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dirty="0">
                <a:solidFill>
                  <a:srgbClr val="0070C0"/>
                </a:solidFill>
              </a:rPr>
              <a:t>게임을 하는 대신에</a:t>
            </a:r>
            <a:endParaRPr lang="en-US" sz="2200" dirty="0">
              <a:solidFill>
                <a:srgbClr val="0070C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5721C55-B589-FE4E-8C6D-D18E9D5477E4}"/>
              </a:ext>
            </a:extLst>
          </p:cNvPr>
          <p:cNvSpPr txBox="1"/>
          <p:nvPr/>
        </p:nvSpPr>
        <p:spPr>
          <a:xfrm>
            <a:off x="9750969" y="441774"/>
            <a:ext cx="2441031" cy="461665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P.53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3008AE4-2907-A645-BAA6-E8E5AB725CE6}"/>
              </a:ext>
            </a:extLst>
          </p:cNvPr>
          <p:cNvSpPr txBox="1"/>
          <p:nvPr/>
        </p:nvSpPr>
        <p:spPr>
          <a:xfrm>
            <a:off x="9750969" y="0"/>
            <a:ext cx="2441031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05 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복습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03D4285D-4CA4-7248-A5AC-C5E06AD98169}"/>
              </a:ext>
            </a:extLst>
          </p:cNvPr>
          <p:cNvSpPr/>
          <p:nvPr/>
        </p:nvSpPr>
        <p:spPr>
          <a:xfrm>
            <a:off x="4747963" y="3966364"/>
            <a:ext cx="3226456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>
                <a:solidFill>
                  <a:srgbClr val="0070C0"/>
                </a:solidFill>
              </a:rPr>
              <a:t>선생님이 가르쳐 주신 대로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6F55FB8E-08D8-2148-A670-24A14608C70E}"/>
              </a:ext>
            </a:extLst>
          </p:cNvPr>
          <p:cNvSpPr/>
          <p:nvPr/>
        </p:nvSpPr>
        <p:spPr>
          <a:xfrm>
            <a:off x="4068568" y="4970840"/>
            <a:ext cx="3470035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100" dirty="0">
                <a:solidFill>
                  <a:srgbClr val="0070C0"/>
                </a:solidFill>
              </a:rPr>
              <a:t>불고기가 유명하거든요</a:t>
            </a:r>
            <a:endParaRPr lang="en-US" sz="2100" dirty="0">
              <a:solidFill>
                <a:srgbClr val="0070C0"/>
              </a:solidFill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E499E26A-F115-D24E-AB1F-F0A55620FAC6}"/>
              </a:ext>
            </a:extLst>
          </p:cNvPr>
          <p:cNvSpPr/>
          <p:nvPr/>
        </p:nvSpPr>
        <p:spPr>
          <a:xfrm>
            <a:off x="5514477" y="5995855"/>
            <a:ext cx="2897630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dirty="0">
                <a:solidFill>
                  <a:srgbClr val="0070C0"/>
                </a:solidFill>
              </a:rPr>
              <a:t>없을 텐데</a:t>
            </a:r>
            <a:endParaRPr lang="en-US" sz="2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950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2" grpId="0"/>
      <p:bldP spid="24" grpId="0"/>
      <p:bldP spid="2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1101</TotalTime>
  <Words>489</Words>
  <Application>Microsoft Office PowerPoint</Application>
  <PresentationFormat>Widescreen</PresentationFormat>
  <Paragraphs>155</Paragraphs>
  <Slides>18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Malgun Gothic</vt:lpstr>
      <vt:lpstr>Arial</vt:lpstr>
      <vt:lpstr>Calibri</vt:lpstr>
      <vt:lpstr>Calibri Light</vt:lpstr>
      <vt:lpstr>Office Theme</vt:lpstr>
      <vt:lpstr>     재외동포를 위한 한국어(영어권)   4-2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4-2</dc:title>
  <dc:creator>Microsoft Office User</dc:creator>
  <cp:lastModifiedBy>Hyunkyu Yi</cp:lastModifiedBy>
  <cp:revision>32</cp:revision>
  <dcterms:created xsi:type="dcterms:W3CDTF">2020-06-27T21:44:03Z</dcterms:created>
  <dcterms:modified xsi:type="dcterms:W3CDTF">2020-06-30T03:03:00Z</dcterms:modified>
</cp:coreProperties>
</file>